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21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EE7E-A24A-4830-A747-6A722A391EE1}" type="datetimeFigureOut">
              <a:rPr lang="de-DE" smtClean="0"/>
              <a:t>13.12.2013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376C-7A7C-4969-A9BE-7D420A373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95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EE7E-A24A-4830-A747-6A722A391EE1}" type="datetimeFigureOut">
              <a:rPr lang="de-DE" smtClean="0"/>
              <a:t>13.12.2013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376C-7A7C-4969-A9BE-7D420A373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72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EE7E-A24A-4830-A747-6A722A391EE1}" type="datetimeFigureOut">
              <a:rPr lang="de-DE" smtClean="0"/>
              <a:t>13.12.2013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376C-7A7C-4969-A9BE-7D420A373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63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EE7E-A24A-4830-A747-6A722A391EE1}" type="datetimeFigureOut">
              <a:rPr lang="de-DE" smtClean="0"/>
              <a:t>13.12.2013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376C-7A7C-4969-A9BE-7D420A373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28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EE7E-A24A-4830-A747-6A722A391EE1}" type="datetimeFigureOut">
              <a:rPr lang="de-DE" smtClean="0"/>
              <a:t>13.12.2013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376C-7A7C-4969-A9BE-7D420A373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41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EE7E-A24A-4830-A747-6A722A391EE1}" type="datetimeFigureOut">
              <a:rPr lang="de-DE" smtClean="0"/>
              <a:t>13.12.2013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376C-7A7C-4969-A9BE-7D420A373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01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EE7E-A24A-4830-A747-6A722A391EE1}" type="datetimeFigureOut">
              <a:rPr lang="de-DE" smtClean="0"/>
              <a:t>13.12.2013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376C-7A7C-4969-A9BE-7D420A373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824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EE7E-A24A-4830-A747-6A722A391EE1}" type="datetimeFigureOut">
              <a:rPr lang="de-DE" smtClean="0"/>
              <a:t>13.12.2013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376C-7A7C-4969-A9BE-7D420A373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69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EE7E-A24A-4830-A747-6A722A391EE1}" type="datetimeFigureOut">
              <a:rPr lang="de-DE" smtClean="0"/>
              <a:t>13.12.2013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376C-7A7C-4969-A9BE-7D420A373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742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EE7E-A24A-4830-A747-6A722A391EE1}" type="datetimeFigureOut">
              <a:rPr lang="de-DE" smtClean="0"/>
              <a:t>13.12.2013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376C-7A7C-4969-A9BE-7D420A373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63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EE7E-A24A-4830-A747-6A722A391EE1}" type="datetimeFigureOut">
              <a:rPr lang="de-DE" smtClean="0"/>
              <a:t>13.12.2013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376C-7A7C-4969-A9BE-7D420A373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08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1EE7E-A24A-4830-A747-6A722A391EE1}" type="datetimeFigureOut">
              <a:rPr lang="de-DE" smtClean="0"/>
              <a:t>13.12.2013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0376C-7A7C-4969-A9BE-7D420A373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94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60748" y="958900"/>
            <a:ext cx="8631732" cy="50405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Gesamtzeit (7 Tage x 24 h)</a:t>
            </a:r>
            <a:endParaRPr lang="de-DE" sz="1600" b="1" dirty="0"/>
          </a:p>
        </p:txBody>
      </p:sp>
      <p:sp>
        <p:nvSpPr>
          <p:cNvPr id="15" name="Rechteck 14"/>
          <p:cNvSpPr/>
          <p:nvPr/>
        </p:nvSpPr>
        <p:spPr>
          <a:xfrm>
            <a:off x="251520" y="1534964"/>
            <a:ext cx="7200800" cy="50405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Planbelegungszeit</a:t>
            </a:r>
            <a:endParaRPr lang="de-DE" sz="1600" b="1" dirty="0"/>
          </a:p>
        </p:txBody>
      </p:sp>
      <p:sp>
        <p:nvSpPr>
          <p:cNvPr id="16" name="Rechteck 15"/>
          <p:cNvSpPr/>
          <p:nvPr/>
        </p:nvSpPr>
        <p:spPr>
          <a:xfrm>
            <a:off x="259780" y="2111028"/>
            <a:ext cx="5742656" cy="50405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Fertigungszeit effektiv</a:t>
            </a:r>
            <a:endParaRPr lang="de-DE" sz="1600" b="1" dirty="0"/>
          </a:p>
        </p:txBody>
      </p:sp>
      <p:sp>
        <p:nvSpPr>
          <p:cNvPr id="18" name="Rechteck 17"/>
          <p:cNvSpPr/>
          <p:nvPr/>
        </p:nvSpPr>
        <p:spPr>
          <a:xfrm>
            <a:off x="262832" y="2687092"/>
            <a:ext cx="4309168" cy="50405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Ist - Ausbringung</a:t>
            </a:r>
            <a:endParaRPr lang="de-DE" sz="1600" b="1" dirty="0"/>
          </a:p>
        </p:txBody>
      </p:sp>
      <p:sp>
        <p:nvSpPr>
          <p:cNvPr id="19" name="Rechteck 18"/>
          <p:cNvSpPr/>
          <p:nvPr/>
        </p:nvSpPr>
        <p:spPr>
          <a:xfrm>
            <a:off x="262832" y="3263156"/>
            <a:ext cx="2868276" cy="50405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O Fehler Ausbringung</a:t>
            </a:r>
            <a:endParaRPr lang="de-DE" sz="1600" b="1" dirty="0"/>
          </a:p>
        </p:txBody>
      </p:sp>
      <p:sp>
        <p:nvSpPr>
          <p:cNvPr id="20" name="Rechteck 19"/>
          <p:cNvSpPr/>
          <p:nvPr/>
        </p:nvSpPr>
        <p:spPr>
          <a:xfrm>
            <a:off x="251520" y="3839220"/>
            <a:ext cx="2880320" cy="57606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O Fehler Ausbringung</a:t>
            </a:r>
            <a:endParaRPr lang="de-DE" sz="1600" b="1" dirty="0"/>
          </a:p>
        </p:txBody>
      </p:sp>
      <p:sp>
        <p:nvSpPr>
          <p:cNvPr id="22" name="Rechteck 21"/>
          <p:cNvSpPr/>
          <p:nvPr/>
        </p:nvSpPr>
        <p:spPr>
          <a:xfrm>
            <a:off x="3131840" y="3839220"/>
            <a:ext cx="144016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Qualitäts-verlust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4572000" y="3839220"/>
            <a:ext cx="1430436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Leistungs-verlust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002932" y="3839220"/>
            <a:ext cx="1449388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Zeitverlust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7452320" y="3839220"/>
            <a:ext cx="144016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Geplanter Stillstand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3131840" y="3263156"/>
            <a:ext cx="1440160" cy="497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Nacharbeit; </a:t>
            </a:r>
            <a:r>
              <a:rPr lang="de-DE" sz="1600" b="1" dirty="0" err="1" smtClean="0">
                <a:solidFill>
                  <a:schemeClr val="tx1"/>
                </a:solidFill>
              </a:rPr>
              <a:t>Ausschuß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4576614" y="2687092"/>
            <a:ext cx="1425822" cy="497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 smtClean="0">
                <a:solidFill>
                  <a:schemeClr val="tx1"/>
                </a:solidFill>
              </a:rPr>
              <a:t>Geschwindig-keit</a:t>
            </a:r>
            <a:r>
              <a:rPr lang="de-DE" sz="1600" b="1" dirty="0" smtClean="0">
                <a:solidFill>
                  <a:schemeClr val="tx1"/>
                </a:solidFill>
              </a:rPr>
              <a:t>; Stillstand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6002932" y="2111028"/>
            <a:ext cx="1449388" cy="4973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Störungen; Rüstvorgänge 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275855" y="4581128"/>
            <a:ext cx="1146103" cy="5542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Qualitäts-</a:t>
            </a:r>
          </a:p>
          <a:p>
            <a:pPr algn="ctr"/>
            <a:r>
              <a:rPr lang="de-DE" sz="1600" b="1" dirty="0" err="1" smtClean="0">
                <a:solidFill>
                  <a:schemeClr val="tx1"/>
                </a:solidFill>
              </a:rPr>
              <a:t>faktor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4749465" y="4581128"/>
            <a:ext cx="1080120" cy="5542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Leistungs-</a:t>
            </a:r>
          </a:p>
          <a:p>
            <a:pPr algn="ctr"/>
            <a:r>
              <a:rPr lang="de-DE" sz="1600" b="1" dirty="0" err="1" smtClean="0">
                <a:solidFill>
                  <a:schemeClr val="tx1"/>
                </a:solidFill>
              </a:rPr>
              <a:t>faktor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6187566" y="4581128"/>
            <a:ext cx="1080120" cy="5542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Nutzungs-</a:t>
            </a:r>
          </a:p>
          <a:p>
            <a:pPr algn="ctr"/>
            <a:r>
              <a:rPr lang="de-DE" sz="1600" b="1" dirty="0" err="1" smtClean="0">
                <a:solidFill>
                  <a:schemeClr val="tx1"/>
                </a:solidFill>
              </a:rPr>
              <a:t>faktor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1696970" y="4581128"/>
            <a:ext cx="1080120" cy="5542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OEE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880819" y="4766031"/>
            <a:ext cx="2872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=</a:t>
            </a:r>
            <a:endParaRPr lang="de-DE" sz="1600" b="1" dirty="0"/>
          </a:p>
        </p:txBody>
      </p:sp>
      <p:sp>
        <p:nvSpPr>
          <p:cNvPr id="31" name="Textfeld 30"/>
          <p:cNvSpPr txBox="1"/>
          <p:nvPr/>
        </p:nvSpPr>
        <p:spPr>
          <a:xfrm>
            <a:off x="4436772" y="4734674"/>
            <a:ext cx="27924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x</a:t>
            </a:r>
            <a:endParaRPr lang="de-DE" sz="1600" b="1" dirty="0"/>
          </a:p>
        </p:txBody>
      </p:sp>
      <p:sp>
        <p:nvSpPr>
          <p:cNvPr id="32" name="Textfeld 31"/>
          <p:cNvSpPr txBox="1"/>
          <p:nvPr/>
        </p:nvSpPr>
        <p:spPr>
          <a:xfrm>
            <a:off x="5860906" y="4725144"/>
            <a:ext cx="27924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x</a:t>
            </a:r>
            <a:endParaRPr lang="de-DE" sz="1600" b="1" dirty="0"/>
          </a:p>
        </p:txBody>
      </p:sp>
      <p:sp>
        <p:nvSpPr>
          <p:cNvPr id="35" name="Rechteck 34"/>
          <p:cNvSpPr/>
          <p:nvPr/>
        </p:nvSpPr>
        <p:spPr>
          <a:xfrm>
            <a:off x="251520" y="260648"/>
            <a:ext cx="8631732" cy="50405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OEE - Gesamtanlageneffektivität</a:t>
            </a:r>
            <a:endParaRPr lang="de-DE" sz="2400" b="1" dirty="0"/>
          </a:p>
        </p:txBody>
      </p:sp>
      <p:sp>
        <p:nvSpPr>
          <p:cNvPr id="36" name="Rechteck 35"/>
          <p:cNvSpPr/>
          <p:nvPr/>
        </p:nvSpPr>
        <p:spPr>
          <a:xfrm>
            <a:off x="7452320" y="1534964"/>
            <a:ext cx="144016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Geplanter Stillstand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251520" y="5248999"/>
            <a:ext cx="245477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www.sixsigmablackbelt.de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301638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Bildschirmpräsentation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Schnurr</dc:creator>
  <cp:lastModifiedBy>Roland Schnurr</cp:lastModifiedBy>
  <cp:revision>11</cp:revision>
  <dcterms:created xsi:type="dcterms:W3CDTF">2013-11-21T15:50:48Z</dcterms:created>
  <dcterms:modified xsi:type="dcterms:W3CDTF">2013-12-13T20:33:29Z</dcterms:modified>
</cp:coreProperties>
</file>